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56" r:id="rId1"/>
  </p:sldMasterIdLst>
  <p:sldIdLst>
    <p:sldId id="256" r:id="rId2"/>
  </p:sldIdLst>
  <p:sldSz cx="11520488" cy="11520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18"/>
    <a:srgbClr val="DA291C"/>
    <a:srgbClr val="F50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037" y="1885414"/>
            <a:ext cx="9792415" cy="4010837"/>
          </a:xfrm>
        </p:spPr>
        <p:txBody>
          <a:bodyPr anchor="b"/>
          <a:lstStyle>
            <a:lvl1pPr algn="ctr">
              <a:defRPr sz="75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6050924"/>
            <a:ext cx="8640366" cy="2781450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26" indent="0" algn="ctr">
              <a:buNone/>
              <a:defRPr sz="2520"/>
            </a:lvl2pPr>
            <a:lvl3pPr marL="1152053" indent="0" algn="ctr">
              <a:buNone/>
              <a:defRPr sz="2268"/>
            </a:lvl3pPr>
            <a:lvl4pPr marL="1728079" indent="0" algn="ctr">
              <a:buNone/>
              <a:defRPr sz="2016"/>
            </a:lvl4pPr>
            <a:lvl5pPr marL="2304105" indent="0" algn="ctr">
              <a:buNone/>
              <a:defRPr sz="2016"/>
            </a:lvl5pPr>
            <a:lvl6pPr marL="2880131" indent="0" algn="ctr">
              <a:buNone/>
              <a:defRPr sz="2016"/>
            </a:lvl6pPr>
            <a:lvl7pPr marL="3456158" indent="0" algn="ctr">
              <a:buNone/>
              <a:defRPr sz="2016"/>
            </a:lvl7pPr>
            <a:lvl8pPr marL="4032184" indent="0" algn="ctr">
              <a:buNone/>
              <a:defRPr sz="2016"/>
            </a:lvl8pPr>
            <a:lvl9pPr marL="4608210" indent="0" algn="ctr">
              <a:buNone/>
              <a:defRPr sz="2016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F21-9C9F-482F-A60C-AC4E5C5ADCC1}" type="datetimeFigureOut">
              <a:rPr lang="es-ES" smtClean="0"/>
              <a:t>21/02/2020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F44-3417-4621-A092-58CDD78070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10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F21-9C9F-482F-A60C-AC4E5C5ADCC1}" type="datetimeFigureOut">
              <a:rPr lang="es-ES" smtClean="0"/>
              <a:t>21/02/2020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F44-3417-4621-A092-58CDD78070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56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50" y="613359"/>
            <a:ext cx="2484105" cy="976308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4" y="613359"/>
            <a:ext cx="7308310" cy="9763081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F21-9C9F-482F-A60C-AC4E5C5ADCC1}" type="datetimeFigureOut">
              <a:rPr lang="es-ES" smtClean="0"/>
              <a:t>21/02/2020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F44-3417-4621-A092-58CDD78070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60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F21-9C9F-482F-A60C-AC4E5C5ADCC1}" type="datetimeFigureOut">
              <a:rPr lang="es-ES" smtClean="0"/>
              <a:t>21/02/2020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F44-3417-4621-A092-58CDD78070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22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4" y="2872125"/>
            <a:ext cx="9936421" cy="479220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4" y="7709663"/>
            <a:ext cx="9936421" cy="252010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2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05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079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105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131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15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18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21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F21-9C9F-482F-A60C-AC4E5C5ADCC1}" type="datetimeFigureOut">
              <a:rPr lang="es-ES" smtClean="0"/>
              <a:t>21/02/2020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F44-3417-4621-A092-58CDD78070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89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3066796"/>
            <a:ext cx="4896207" cy="730964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3066796"/>
            <a:ext cx="4896207" cy="730964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F21-9C9F-482F-A60C-AC4E5C5ADCC1}" type="datetimeFigureOut">
              <a:rPr lang="es-ES" smtClean="0"/>
              <a:t>21/02/2020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F44-3417-4621-A092-58CDD78070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75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613362"/>
            <a:ext cx="9936421" cy="222676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2824120"/>
            <a:ext cx="4873706" cy="1384058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4208178"/>
            <a:ext cx="4873706" cy="618959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8" y="2824120"/>
            <a:ext cx="4897708" cy="1384058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8" y="4208178"/>
            <a:ext cx="4897708" cy="618959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F21-9C9F-482F-A60C-AC4E5C5ADCC1}" type="datetimeFigureOut">
              <a:rPr lang="es-ES" smtClean="0"/>
              <a:t>21/02/2020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F44-3417-4621-A092-58CDD78070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48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F21-9C9F-482F-A60C-AC4E5C5ADCC1}" type="datetimeFigureOut">
              <a:rPr lang="es-ES" smtClean="0"/>
              <a:t>21/02/2020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F44-3417-4621-A092-58CDD78070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37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F21-9C9F-482F-A60C-AC4E5C5ADCC1}" type="datetimeFigureOut">
              <a:rPr lang="es-ES" smtClean="0"/>
              <a:t>21/02/2020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F44-3417-4621-A092-58CDD78070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08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768032"/>
            <a:ext cx="3715657" cy="2688114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1658740"/>
            <a:ext cx="5832247" cy="8187013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4" y="3456146"/>
            <a:ext cx="3715657" cy="6402939"/>
          </a:xfr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F21-9C9F-482F-A60C-AC4E5C5ADCC1}" type="datetimeFigureOut">
              <a:rPr lang="es-ES" smtClean="0"/>
              <a:t>21/02/2020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F44-3417-4621-A092-58CDD78070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87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768032"/>
            <a:ext cx="3715657" cy="2688114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1658740"/>
            <a:ext cx="5832247" cy="8187013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26" indent="0">
              <a:buNone/>
              <a:defRPr sz="3528"/>
            </a:lvl2pPr>
            <a:lvl3pPr marL="1152053" indent="0">
              <a:buNone/>
              <a:defRPr sz="3024"/>
            </a:lvl3pPr>
            <a:lvl4pPr marL="1728079" indent="0">
              <a:buNone/>
              <a:defRPr sz="2520"/>
            </a:lvl4pPr>
            <a:lvl5pPr marL="2304105" indent="0">
              <a:buNone/>
              <a:defRPr sz="2520"/>
            </a:lvl5pPr>
            <a:lvl6pPr marL="2880131" indent="0">
              <a:buNone/>
              <a:defRPr sz="2520"/>
            </a:lvl6pPr>
            <a:lvl7pPr marL="3456158" indent="0">
              <a:buNone/>
              <a:defRPr sz="2520"/>
            </a:lvl7pPr>
            <a:lvl8pPr marL="4032184" indent="0">
              <a:buNone/>
              <a:defRPr sz="2520"/>
            </a:lvl8pPr>
            <a:lvl9pPr marL="4608210" indent="0">
              <a:buNone/>
              <a:defRPr sz="252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4" y="3456146"/>
            <a:ext cx="3715657" cy="6402939"/>
          </a:xfr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F21-9C9F-482F-A60C-AC4E5C5ADCC1}" type="datetimeFigureOut">
              <a:rPr lang="es-ES" smtClean="0"/>
              <a:t>21/02/2020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F44-3417-4621-A092-58CDD78070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35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613362"/>
            <a:ext cx="9936421" cy="222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3066796"/>
            <a:ext cx="9936421" cy="7309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10677788"/>
            <a:ext cx="2592110" cy="61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1DF21-9C9F-482F-A60C-AC4E5C5ADCC1}" type="datetimeFigureOut">
              <a:rPr lang="es-ES" smtClean="0"/>
              <a:t>21/02/2020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10677788"/>
            <a:ext cx="3888165" cy="61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10677788"/>
            <a:ext cx="2592110" cy="61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AF44-3417-4621-A092-58CDD78070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2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152053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13" indent="-288013" algn="l" defTabSz="1152053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039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066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92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118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145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171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197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223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26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053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079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105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131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158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184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210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5C416E6-E78A-4CFA-836E-74237BD58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0"/>
          <a:stretch/>
        </p:blipFill>
        <p:spPr>
          <a:xfrm flipH="1">
            <a:off x="-796834" y="-336975"/>
            <a:ext cx="12317322" cy="12678051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C625F84A-B02E-459D-8968-83E59A3DED56}"/>
              </a:ext>
            </a:extLst>
          </p:cNvPr>
          <p:cNvSpPr/>
          <p:nvPr/>
        </p:nvSpPr>
        <p:spPr>
          <a:xfrm>
            <a:off x="6712900" y="1"/>
            <a:ext cx="4807588" cy="11520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130" tIns="34566" rIns="69130" bIns="345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286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111A5B-4F6B-4497-A175-3BFF4CD01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6694"/>
            <a:ext cx="11520488" cy="1643794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6C47D05D-7B64-40E6-9AF7-7B762BDFA1D8}"/>
              </a:ext>
            </a:extLst>
          </p:cNvPr>
          <p:cNvSpPr/>
          <p:nvPr/>
        </p:nvSpPr>
        <p:spPr>
          <a:xfrm>
            <a:off x="7105331" y="3624936"/>
            <a:ext cx="4062249" cy="345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92"/>
              </a:lnSpc>
            </a:pPr>
            <a:r>
              <a:rPr lang="es-ES" sz="4083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Soy incuestionable porque lucho cada día para que mi familia tenga una vida mejor.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FDB3B1AD-8760-4034-825C-D79451153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605" y="2600079"/>
            <a:ext cx="979514" cy="979514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0D739E9F-209C-4975-AFA9-6B2AD6A379F3}"/>
              </a:ext>
            </a:extLst>
          </p:cNvPr>
          <p:cNvSpPr/>
          <p:nvPr/>
        </p:nvSpPr>
        <p:spPr>
          <a:xfrm>
            <a:off x="7105331" y="7321974"/>
            <a:ext cx="4062249" cy="732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70"/>
              </a:lnSpc>
            </a:pPr>
            <a:r>
              <a:rPr lang="es-ES" sz="1663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NOMBRE Y APELLIDO</a:t>
            </a:r>
          </a:p>
          <a:p>
            <a:pPr>
              <a:lnSpc>
                <a:spcPts val="2570"/>
              </a:lnSpc>
            </a:pPr>
            <a:r>
              <a:rPr lang="es-ES" sz="1663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OFICIO/PROFESIÓN</a:t>
            </a:r>
            <a:endParaRPr lang="es-ES" sz="1663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06A4B44D-F015-4028-B4CF-FA11F7AE4A90}"/>
              </a:ext>
            </a:extLst>
          </p:cNvPr>
          <p:cNvSpPr/>
          <p:nvPr/>
        </p:nvSpPr>
        <p:spPr>
          <a:xfrm>
            <a:off x="7210813" y="8533547"/>
            <a:ext cx="4309675" cy="838527"/>
          </a:xfrm>
          <a:prstGeom prst="rect">
            <a:avLst/>
          </a:prstGeom>
          <a:solidFill>
            <a:srgbClr val="FF0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130" tIns="34566" rIns="69130" bIns="345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537" b="1" i="1" dirty="0">
                <a:solidFill>
                  <a:schemeClr val="bg1"/>
                </a:solidFill>
                <a:latin typeface="Bodoni MT Condensed" panose="02070606080606020203" pitchFamily="18" charset="0"/>
                <a:cs typeface="MV Boli" panose="02000500030200090000" pitchFamily="2" charset="0"/>
              </a:rPr>
              <a:t>#Incuestionables</a:t>
            </a:r>
            <a:endParaRPr lang="es-ES" sz="4537" dirty="0"/>
          </a:p>
        </p:txBody>
      </p:sp>
    </p:spTree>
    <p:extLst>
      <p:ext uri="{BB962C8B-B14F-4D97-AF65-F5344CB8AC3E}">
        <p14:creationId xmlns:p14="http://schemas.microsoft.com/office/powerpoint/2010/main" val="4193544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23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Bodoni MT Condensed</vt:lpstr>
      <vt:lpstr>Calibri</vt:lpstr>
      <vt:lpstr>Calibri Light</vt:lpstr>
      <vt:lpstr>Corbel</vt:lpstr>
      <vt:lpstr>MV Boli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28006-C Anya Vergara Mendez</dc:creator>
  <cp:lastModifiedBy>28006-C Anya Vergara Mendez</cp:lastModifiedBy>
  <cp:revision>9</cp:revision>
  <dcterms:created xsi:type="dcterms:W3CDTF">2020-02-21T10:19:57Z</dcterms:created>
  <dcterms:modified xsi:type="dcterms:W3CDTF">2020-02-21T13:01:33Z</dcterms:modified>
</cp:coreProperties>
</file>